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2821225" cy="30275213"/>
  <p:notesSz cx="6858000" cy="9144000"/>
  <p:defaultTextStyle>
    <a:defPPr>
      <a:defRPr lang="en-US"/>
    </a:defPPr>
    <a:lvl1pPr marL="0" algn="l" defTabSz="3508461" rtl="0" eaLnBrk="1" latinLnBrk="0" hangingPunct="1">
      <a:defRPr sz="6906" kern="1200">
        <a:solidFill>
          <a:schemeClr val="tx1"/>
        </a:solidFill>
        <a:latin typeface="+mn-lt"/>
        <a:ea typeface="+mn-ea"/>
        <a:cs typeface="+mn-cs"/>
      </a:defRPr>
    </a:lvl1pPr>
    <a:lvl2pPr marL="1754231" algn="l" defTabSz="3508461" rtl="0" eaLnBrk="1" latinLnBrk="0" hangingPunct="1">
      <a:defRPr sz="6906" kern="1200">
        <a:solidFill>
          <a:schemeClr val="tx1"/>
        </a:solidFill>
        <a:latin typeface="+mn-lt"/>
        <a:ea typeface="+mn-ea"/>
        <a:cs typeface="+mn-cs"/>
      </a:defRPr>
    </a:lvl2pPr>
    <a:lvl3pPr marL="3508461" algn="l" defTabSz="3508461" rtl="0" eaLnBrk="1" latinLnBrk="0" hangingPunct="1">
      <a:defRPr sz="6906" kern="1200">
        <a:solidFill>
          <a:schemeClr val="tx1"/>
        </a:solidFill>
        <a:latin typeface="+mn-lt"/>
        <a:ea typeface="+mn-ea"/>
        <a:cs typeface="+mn-cs"/>
      </a:defRPr>
    </a:lvl3pPr>
    <a:lvl4pPr marL="5262692" algn="l" defTabSz="3508461" rtl="0" eaLnBrk="1" latinLnBrk="0" hangingPunct="1">
      <a:defRPr sz="6906" kern="1200">
        <a:solidFill>
          <a:schemeClr val="tx1"/>
        </a:solidFill>
        <a:latin typeface="+mn-lt"/>
        <a:ea typeface="+mn-ea"/>
        <a:cs typeface="+mn-cs"/>
      </a:defRPr>
    </a:lvl4pPr>
    <a:lvl5pPr marL="7016923" algn="l" defTabSz="3508461" rtl="0" eaLnBrk="1" latinLnBrk="0" hangingPunct="1">
      <a:defRPr sz="6906" kern="1200">
        <a:solidFill>
          <a:schemeClr val="tx1"/>
        </a:solidFill>
        <a:latin typeface="+mn-lt"/>
        <a:ea typeface="+mn-ea"/>
        <a:cs typeface="+mn-cs"/>
      </a:defRPr>
    </a:lvl5pPr>
    <a:lvl6pPr marL="8771153" algn="l" defTabSz="3508461" rtl="0" eaLnBrk="1" latinLnBrk="0" hangingPunct="1">
      <a:defRPr sz="6906" kern="1200">
        <a:solidFill>
          <a:schemeClr val="tx1"/>
        </a:solidFill>
        <a:latin typeface="+mn-lt"/>
        <a:ea typeface="+mn-ea"/>
        <a:cs typeface="+mn-cs"/>
      </a:defRPr>
    </a:lvl6pPr>
    <a:lvl7pPr marL="10525384" algn="l" defTabSz="3508461" rtl="0" eaLnBrk="1" latinLnBrk="0" hangingPunct="1">
      <a:defRPr sz="6906" kern="1200">
        <a:solidFill>
          <a:schemeClr val="tx1"/>
        </a:solidFill>
        <a:latin typeface="+mn-lt"/>
        <a:ea typeface="+mn-ea"/>
        <a:cs typeface="+mn-cs"/>
      </a:defRPr>
    </a:lvl7pPr>
    <a:lvl8pPr marL="12279615" algn="l" defTabSz="3508461" rtl="0" eaLnBrk="1" latinLnBrk="0" hangingPunct="1">
      <a:defRPr sz="6906" kern="1200">
        <a:solidFill>
          <a:schemeClr val="tx1"/>
        </a:solidFill>
        <a:latin typeface="+mn-lt"/>
        <a:ea typeface="+mn-ea"/>
        <a:cs typeface="+mn-cs"/>
      </a:defRPr>
    </a:lvl8pPr>
    <a:lvl9pPr marL="14033845" algn="l" defTabSz="3508461" rtl="0" eaLnBrk="1" latinLnBrk="0" hangingPunct="1">
      <a:defRPr sz="69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>
          <p15:clr>
            <a:srgbClr val="A4A3A4"/>
          </p15:clr>
        </p15:guide>
        <p15:guide id="2" pos="134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30" d="100"/>
          <a:sy n="30" d="100"/>
        </p:scale>
        <p:origin x="-24" y="136"/>
      </p:cViewPr>
      <p:guideLst>
        <p:guide orient="horz" pos="9536"/>
        <p:guide pos="134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1593" y="4954766"/>
            <a:ext cx="36398041" cy="10540259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2654" y="15901497"/>
            <a:ext cx="32115919" cy="7309500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5D65-BB41-476F-925D-45281A62F58C}" type="datetimeFigureOut">
              <a:rPr lang="en-IE" smtClean="0"/>
              <a:t>30/11/2018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AEA-28F5-4B99-8445-B0DBEA5AA5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2566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5D65-BB41-476F-925D-45281A62F58C}" type="datetimeFigureOut">
              <a:rPr lang="en-IE" smtClean="0"/>
              <a:t>30/11/2018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AEA-28F5-4B99-8445-B0DBEA5AA5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634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43942" y="1611875"/>
            <a:ext cx="9233327" cy="256568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3962" y="1611875"/>
            <a:ext cx="27164714" cy="256568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5D65-BB41-476F-925D-45281A62F58C}" type="datetimeFigureOut">
              <a:rPr lang="en-IE" smtClean="0"/>
              <a:t>30/11/2018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AEA-28F5-4B99-8445-B0DBEA5AA5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910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5D65-BB41-476F-925D-45281A62F58C}" type="datetimeFigureOut">
              <a:rPr lang="en-IE" smtClean="0"/>
              <a:t>30/11/2018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AEA-28F5-4B99-8445-B0DBEA5AA5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381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659" y="7547788"/>
            <a:ext cx="36933306" cy="12593645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1659" y="20260575"/>
            <a:ext cx="36933306" cy="662270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5D65-BB41-476F-925D-45281A62F58C}" type="datetimeFigureOut">
              <a:rPr lang="en-IE" smtClean="0"/>
              <a:t>30/11/2018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AEA-28F5-4B99-8445-B0DBEA5AA5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7498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3960" y="8059375"/>
            <a:ext cx="18199021" cy="192093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78244" y="8059375"/>
            <a:ext cx="18199021" cy="192093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5D65-BB41-476F-925D-45281A62F58C}" type="datetimeFigureOut">
              <a:rPr lang="en-IE" smtClean="0"/>
              <a:t>30/11/2018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AEA-28F5-4B99-8445-B0DBEA5AA5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187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9537" y="1611882"/>
            <a:ext cx="36933306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9542" y="7421634"/>
            <a:ext cx="18115382" cy="3637228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9542" y="11058863"/>
            <a:ext cx="18115382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78248" y="7421634"/>
            <a:ext cx="18204598" cy="3637228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78248" y="11058863"/>
            <a:ext cx="18204598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5D65-BB41-476F-925D-45281A62F58C}" type="datetimeFigureOut">
              <a:rPr lang="en-IE" smtClean="0"/>
              <a:t>30/11/2018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AEA-28F5-4B99-8445-B0DBEA5AA5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431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5D65-BB41-476F-925D-45281A62F58C}" type="datetimeFigureOut">
              <a:rPr lang="en-IE" smtClean="0"/>
              <a:t>30/11/2018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AEA-28F5-4B99-8445-B0DBEA5AA5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2065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5D65-BB41-476F-925D-45281A62F58C}" type="datetimeFigureOut">
              <a:rPr lang="en-IE" smtClean="0"/>
              <a:t>30/11/2018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AEA-28F5-4B99-8445-B0DBEA5AA5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301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9537" y="2018348"/>
            <a:ext cx="13810959" cy="7064216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04599" y="4359077"/>
            <a:ext cx="21678246" cy="21515024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9537" y="9082564"/>
            <a:ext cx="13810959" cy="16826573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5D65-BB41-476F-925D-45281A62F58C}" type="datetimeFigureOut">
              <a:rPr lang="en-IE" smtClean="0"/>
              <a:t>30/11/2018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AEA-28F5-4B99-8445-B0DBEA5AA5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56824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9537" y="2018348"/>
            <a:ext cx="13810959" cy="7064216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04599" y="4359077"/>
            <a:ext cx="21678246" cy="21515024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9537" y="9082564"/>
            <a:ext cx="13810959" cy="16826573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5D65-BB41-476F-925D-45281A62F58C}" type="datetimeFigureOut">
              <a:rPr lang="en-IE" smtClean="0"/>
              <a:t>30/11/2018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21AEA-28F5-4B99-8445-B0DBEA5AA5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9481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3960" y="1611882"/>
            <a:ext cx="3693330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3960" y="8059375"/>
            <a:ext cx="36933306" cy="19209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3960" y="28060644"/>
            <a:ext cx="963477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65D65-BB41-476F-925D-45281A62F58C}" type="datetimeFigureOut">
              <a:rPr lang="en-IE" smtClean="0"/>
              <a:t>30/11/2018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84532" y="28060644"/>
            <a:ext cx="1445216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42490" y="28060644"/>
            <a:ext cx="963477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21AEA-28F5-4B99-8445-B0DBEA5AA5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891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1738" y="754299"/>
            <a:ext cx="28300559" cy="3539414"/>
          </a:xfrm>
        </p:spPr>
        <p:txBody>
          <a:bodyPr>
            <a:normAutofit/>
          </a:bodyPr>
          <a:lstStyle/>
          <a:p>
            <a:r>
              <a:rPr lang="en-IE" sz="9600" b="1" dirty="0"/>
              <a:t>Title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57781" y="423243"/>
            <a:ext cx="4351560" cy="364097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3211591" y="28232321"/>
            <a:ext cx="37312632" cy="5387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45769" y="28784821"/>
            <a:ext cx="37175885" cy="76944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4400" b="1" i="1" dirty="0"/>
              <a:t>TIET – TCD, CAPSL ‘New Directions’ Showcase March 6, 2019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427145" y="28340078"/>
            <a:ext cx="37312632" cy="5387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6A2F45C2-CD3D-C44D-B4DD-6DFAA81D92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813" y="423243"/>
            <a:ext cx="3825876" cy="3825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04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2926</TotalTime>
  <Words>15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Wride</dc:creator>
  <cp:lastModifiedBy>Michael Wride</cp:lastModifiedBy>
  <cp:revision>15</cp:revision>
  <cp:lastPrinted>2016-11-23T09:31:25Z</cp:lastPrinted>
  <dcterms:created xsi:type="dcterms:W3CDTF">2016-11-10T09:34:53Z</dcterms:created>
  <dcterms:modified xsi:type="dcterms:W3CDTF">2018-11-30T03:44:23Z</dcterms:modified>
</cp:coreProperties>
</file>